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5" autoAdjust="0"/>
    <p:restoredTop sz="94660"/>
  </p:normalViewPr>
  <p:slideViewPr>
    <p:cSldViewPr snapToGrid="0">
      <p:cViewPr>
        <p:scale>
          <a:sx n="65" d="100"/>
          <a:sy n="65" d="100"/>
        </p:scale>
        <p:origin x="-378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t-BR" dirty="0" smtClean="0"/>
              <a:t>Técnicas de comunicação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pt-BR" dirty="0" smtClean="0"/>
              <a:t>Prof. Pós-doutor márcio guerra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737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O QUE É UMA APRESENTAÇÃO EMPRESARIAL?</a:t>
            </a:r>
          </a:p>
          <a:p>
            <a:pPr marL="0" indent="0" algn="just">
              <a:buNone/>
            </a:pPr>
            <a:r>
              <a:rPr lang="pt-BR" dirty="0" smtClean="0">
                <a:latin typeface="Arial Black" panose="020B0A04020102020204" pitchFamily="34" charset="0"/>
              </a:rPr>
              <a:t>É UMA VENDA, UM MONÓLOGO PERSUASIVO QUE ANTECEDE A UMA NEGOCIAÇÃO.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231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Não há mais qualquer dúvida que a comunicação pessoal, institucional, empresarial é estratégica nos tempos atuais.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Diante dessa realidade, o que temos constantemente em nossa frente são os desafios de “vendermos” uma imagem. Seja ela a sua imagem, a de uma empresa, de um produto, de uma marca, de um projeto.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14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Quando você vai fazer uma apresentação, seja ela de qual ordem for, existe uma pergunta fundamental a ser feita para quem vai me receber e me ouvir.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Qual pergunta?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4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Técnicas de </a:t>
            </a:r>
            <a:r>
              <a:rPr lang="pt-BR" dirty="0" err="1" smtClean="0">
                <a:latin typeface="Arial Black" panose="020B0A04020102020204" pitchFamily="34" charset="0"/>
              </a:rPr>
              <a:t>comuncação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BR" dirty="0" smtClean="0">
                <a:latin typeface="Arial Black" panose="020B0A04020102020204" pitchFamily="34" charset="0"/>
              </a:rPr>
              <a:t>Outra pergunta estratégica que temos que estar cientes é: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Qual a capacidade psicológica mais rara no mundo de hoje?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9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Terceira pergunta fundamental: qual é a primeira coisa a ser “vendida” em uma apresentação ?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Quarta pergunta fundamental: quanto tempo o apresentador precisa para ser “comprado”?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5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Quando começa a ser percebida uma apresentação ?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Qual o tempo ideal para uma apresentação ?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Qual um dos principais cuidados na apresentação como um todo?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540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Dois passos iniciais importantes:</a:t>
            </a:r>
          </a:p>
          <a:p>
            <a:pPr marL="0" indent="0" algn="just">
              <a:buNone/>
            </a:pPr>
            <a:r>
              <a:rPr lang="pt-BR" dirty="0" smtClean="0">
                <a:latin typeface="Arial Black" panose="020B0A04020102020204" pitchFamily="34" charset="0"/>
              </a:rPr>
              <a:t>1- estabeleça um objetivo bem definido.</a:t>
            </a:r>
          </a:p>
          <a:p>
            <a:pPr marL="0" indent="0" algn="just">
              <a:buNone/>
            </a:pPr>
            <a:r>
              <a:rPr lang="pt-BR" dirty="0" smtClean="0">
                <a:latin typeface="Arial Black" panose="020B0A04020102020204" pitchFamily="34" charset="0"/>
              </a:rPr>
              <a:t>2- conheça quem vai te ouvir. Busque informações. Busque referências.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321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Existe algo muito importante que deve ser considerado em uma apresentação que são as chamadas “posições perceptivas”.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Posições perspectivas são os diversos ângulos e detalhes que podem interferir positiva ou negativamente numa apresentação. (roupa, alguma informação na roupa do apresentador, um cartaz no ambiente, uma porta, uma janela).</a:t>
            </a:r>
          </a:p>
        </p:txBody>
      </p:sp>
    </p:spTree>
    <p:extLst>
      <p:ext uri="{BB962C8B-B14F-4D97-AF65-F5344CB8AC3E}">
        <p14:creationId xmlns:p14="http://schemas.microsoft.com/office/powerpoint/2010/main" val="1542425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BR" dirty="0" smtClean="0">
                <a:latin typeface="Arial Black" panose="020B0A04020102020204" pitchFamily="34" charset="0"/>
              </a:rPr>
              <a:t>EXISTEM DIFERENTES POSIÇÕES A SEREM OBSERVADAS QUANDO DE UMA APRESENTAÇÃO.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1- A DE QUEM FALA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2- A DE QUEM OUVE</a:t>
            </a:r>
          </a:p>
          <a:p>
            <a:pPr marL="0" indent="0">
              <a:buNone/>
            </a:pPr>
            <a:r>
              <a:rPr lang="pt-BR" smtClean="0">
                <a:latin typeface="Arial Black" panose="020B0A04020102020204" pitchFamily="34" charset="0"/>
              </a:rPr>
              <a:t>3- A DO AMBIENTE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526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Uma apresentação de um projeto, uma ideia, um trabalho se divide em três momentos: abertura, sustentação e fechamento.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Não existe uma mais importante que a outra. Todas são estratégicas. Podem ser decisivas numa negociação futura.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Todo projeto tem um </a:t>
            </a:r>
            <a:r>
              <a:rPr lang="pt-BR" smtClean="0">
                <a:latin typeface="Arial Black" panose="020B0A04020102020204" pitchFamily="34" charset="0"/>
              </a:rPr>
              <a:t>objetivo oculto.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A abertura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Sempre que possível, faça uma visita técnica ao local onde fará sua apresentação. Ou chegue um pouco antes para ter noção do espaço e das posições perceptivas. O que pode lhe ajudar ou atrapalhar.</a:t>
            </a:r>
          </a:p>
          <a:p>
            <a:pPr marL="0" indent="0" algn="just">
              <a:buNone/>
            </a:pP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3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A identificação de alguns aspectos no ambiente podem contribuir decisivamente para o primeiro desafio na abertura que é a empatia com a audiência.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Sabendo que os primeiros minutos são de análise de comportamento e pouca atenção ao conteúdo, busque utilizar referências que possam ajudar (identidade com o lugar, com alguma característica do espaço ou das pessoas com quem </a:t>
            </a:r>
            <a:r>
              <a:rPr lang="pt-BR" dirty="0" err="1" smtClean="0">
                <a:latin typeface="Arial Black" panose="020B0A04020102020204" pitchFamily="34" charset="0"/>
              </a:rPr>
              <a:t>vc</a:t>
            </a:r>
            <a:r>
              <a:rPr lang="pt-BR" dirty="0" smtClean="0">
                <a:latin typeface="Arial Black" panose="020B0A04020102020204" pitchFamily="34" charset="0"/>
              </a:rPr>
              <a:t> vai interagir.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048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Cuidado com essas referências para não exagerar. É só uma introdução mesmo.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A seguir, diga de forma clara o que é seu projeto, sua ideia.</a:t>
            </a:r>
          </a:p>
          <a:p>
            <a:pPr algn="just"/>
            <a:r>
              <a:rPr lang="pt-BR" dirty="0" smtClean="0">
                <a:latin typeface="Arial Black" panose="020B0A04020102020204" pitchFamily="34" charset="0"/>
              </a:rPr>
              <a:t>Demonstre, desde o começo, que o que você vai falar é bom para você mas também para o quem te escuta.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313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BR" dirty="0" smtClean="0">
                <a:latin typeface="Arial Black" panose="020B0A04020102020204" pitchFamily="34" charset="0"/>
              </a:rPr>
              <a:t>A sustentação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Feita a abertura, a hora é de apresentar dados, argumentos que reforcem a proposta sintetizada na abertura.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Reforçar ganhos para as partes e defender a ideia.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41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pt-BR" dirty="0" smtClean="0">
                <a:latin typeface="Arial Black" panose="020B0A04020102020204" pitchFamily="34" charset="0"/>
              </a:rPr>
              <a:t>O fechamento</a:t>
            </a:r>
          </a:p>
          <a:p>
            <a:pPr marL="0" indent="0" algn="just">
              <a:buNone/>
            </a:pPr>
            <a:r>
              <a:rPr lang="pt-BR" dirty="0" smtClean="0">
                <a:latin typeface="Arial Black" panose="020B0A04020102020204" pitchFamily="34" charset="0"/>
              </a:rPr>
              <a:t>Deve ser marcado com a abertura de espaço para novos contatos, agradecimento e estabelecimento de prazo para que se tenha o retorno.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06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>
                <a:latin typeface="Arial Black" panose="020B0A04020102020204" pitchFamily="34" charset="0"/>
              </a:rPr>
              <a:t>ALGUNS CUIDADOS IMPORTANTES NA APRESENTAÇÃO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1- Roupa deve estar compatível com a plateia.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2- cuidado com a gesticulação. Nada de mão no bolso ou nas costas.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3- mantenha o contato visual com todos. Isso ajuda a identificar a reação,  que pode ser útil para reforçar sua fala ou perceber que precisa mudar alguma coisa.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4- traga alguém que </a:t>
            </a:r>
            <a:r>
              <a:rPr lang="pt-BR" dirty="0" err="1" smtClean="0">
                <a:latin typeface="Arial Black" panose="020B0A04020102020204" pitchFamily="34" charset="0"/>
              </a:rPr>
              <a:t>vc</a:t>
            </a:r>
            <a:r>
              <a:rPr lang="pt-BR" dirty="0" smtClean="0">
                <a:latin typeface="Arial Black" panose="020B0A04020102020204" pitchFamily="34" charset="0"/>
              </a:rPr>
              <a:t> percebe que está disperso buscando despertar seu interesse.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798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BR" dirty="0" smtClean="0">
                <a:latin typeface="Arial Black" panose="020B0A04020102020204" pitchFamily="34" charset="0"/>
              </a:rPr>
              <a:t>5- procura variar o tom de voz. O tamanho do ambiente é definidor do volume da sua voz.</a:t>
            </a:r>
          </a:p>
          <a:p>
            <a:r>
              <a:rPr lang="pt-BR" dirty="0" smtClean="0">
                <a:latin typeface="Arial Black" panose="020B0A04020102020204" pitchFamily="34" charset="0"/>
              </a:rPr>
              <a:t>6- uso do </a:t>
            </a:r>
            <a:r>
              <a:rPr lang="pt-BR" dirty="0" err="1" smtClean="0">
                <a:latin typeface="Arial Black" panose="020B0A04020102020204" pitchFamily="34" charset="0"/>
              </a:rPr>
              <a:t>power</a:t>
            </a:r>
            <a:r>
              <a:rPr lang="pt-BR" dirty="0" smtClean="0">
                <a:latin typeface="Arial Black" panose="020B0A04020102020204" pitchFamily="34" charset="0"/>
              </a:rPr>
              <a:t> point deve ser para ter um roteiro, apresentação de dados, gráficos, ilustrações que possam ajudar na compreensão da mensagem. Seu uso não pode ser feito apenas para uma leitura.</a:t>
            </a:r>
          </a:p>
          <a:p>
            <a:r>
              <a:rPr lang="pt-BR" dirty="0" smtClean="0">
                <a:latin typeface="Arial Black" panose="020B0A04020102020204" pitchFamily="34" charset="0"/>
              </a:rPr>
              <a:t>Cuidado com a tipologia da letra,  fundo da tela, com a ortografia, clareza nos gráficos e ilustrações.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23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>
                <a:latin typeface="Arial Black" panose="020B0A04020102020204" pitchFamily="34" charset="0"/>
              </a:rPr>
              <a:t>ATIVIDADE PARA A PRÓXIMA AULA:</a:t>
            </a:r>
          </a:p>
          <a:p>
            <a:pPr marL="0" indent="0" algn="just">
              <a:buNone/>
            </a:pPr>
            <a:r>
              <a:rPr lang="pt-BR" dirty="0" smtClean="0">
                <a:latin typeface="Arial Black" panose="020B0A04020102020204" pitchFamily="34" charset="0"/>
              </a:rPr>
              <a:t>Vamos aproveitar a divisão já existente dos seis grupos. Cada um receberá um tema de venda de um projeto fictício.</a:t>
            </a:r>
          </a:p>
          <a:p>
            <a:pPr marL="0" indent="0" algn="just">
              <a:buNone/>
            </a:pPr>
            <a:r>
              <a:rPr lang="pt-BR" dirty="0" smtClean="0">
                <a:latin typeface="Arial Black" panose="020B0A04020102020204" pitchFamily="34" charset="0"/>
              </a:rPr>
              <a:t>Cada grupo terá o tempo máximo de dez minutos para se apresentar aos demais, que farão a avaliação de como o representante do grupo utilizou as técnicas de comunicação (aspectos positivos e negativos)</a:t>
            </a:r>
          </a:p>
          <a:p>
            <a:pPr marL="0" indent="0" algn="just">
              <a:buNone/>
            </a:pPr>
            <a:r>
              <a:rPr lang="pt-BR" dirty="0" smtClean="0">
                <a:latin typeface="Arial Black" panose="020B0A04020102020204" pitchFamily="34" charset="0"/>
              </a:rPr>
              <a:t>Ao final, por votação, será escolhida a melhor apresentação, que envolve a técnica e capacidade de convencimento.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232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 Black" panose="020B0A04020102020204" pitchFamily="34" charset="0"/>
              </a:rPr>
              <a:t>Temas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Grupo 1- projeto venda de terrenos em marte para uma imobiliária.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Grupo 2- investimento de recursos para óculos sensorial para cegos dirigirem.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Grupo 3- implantação de restaurante panorâmico sobre o rio Paraibuna (prefeitura)</a:t>
            </a:r>
          </a:p>
        </p:txBody>
      </p:sp>
    </p:spTree>
    <p:extLst>
      <p:ext uri="{BB962C8B-B14F-4D97-AF65-F5344CB8AC3E}">
        <p14:creationId xmlns:p14="http://schemas.microsoft.com/office/powerpoint/2010/main" val="1262047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>
                <a:latin typeface="Arial Black" panose="020B0A04020102020204" pitchFamily="34" charset="0"/>
              </a:rPr>
              <a:t>Grupo 4- trem bala </a:t>
            </a:r>
            <a:r>
              <a:rPr lang="pt-BR" dirty="0" err="1" smtClean="0">
                <a:latin typeface="Arial Black" panose="020B0A04020102020204" pitchFamily="34" charset="0"/>
              </a:rPr>
              <a:t>jf</a:t>
            </a:r>
            <a:r>
              <a:rPr lang="pt-BR" dirty="0" smtClean="0">
                <a:latin typeface="Arial Black" panose="020B0A04020102020204" pitchFamily="34" charset="0"/>
              </a:rPr>
              <a:t>-rio- praia em 35 minutos </a:t>
            </a:r>
            <a:r>
              <a:rPr lang="pt-BR" dirty="0">
                <a:latin typeface="Arial Black" panose="020B0A04020102020204" pitchFamily="34" charset="0"/>
              </a:rPr>
              <a:t>(duas paradas) prefeituras de </a:t>
            </a:r>
            <a:r>
              <a:rPr lang="pt-BR" dirty="0" err="1">
                <a:latin typeface="Arial Black" panose="020B0A04020102020204" pitchFamily="34" charset="0"/>
              </a:rPr>
              <a:t>jf</a:t>
            </a:r>
            <a:r>
              <a:rPr lang="pt-BR" dirty="0">
                <a:latin typeface="Arial Black" panose="020B0A04020102020204" pitchFamily="34" charset="0"/>
              </a:rPr>
              <a:t>, três rios, Petrópolis e rio de janeiro.</a:t>
            </a:r>
          </a:p>
          <a:p>
            <a:pPr marL="0" indent="0">
              <a:buNone/>
            </a:pPr>
            <a:r>
              <a:rPr lang="pt-BR" dirty="0">
                <a:latin typeface="Arial Black" panose="020B0A04020102020204" pitchFamily="34" charset="0"/>
              </a:rPr>
              <a:t>Grupo 5- creme que retira tatuagem e devolve a pele natural sem qualquer </a:t>
            </a:r>
            <a:r>
              <a:rPr lang="pt-BR" dirty="0" smtClean="0">
                <a:latin typeface="Arial Black" panose="020B0A04020102020204" pitchFamily="34" charset="0"/>
              </a:rPr>
              <a:t>cicatriz ou mancha. (rede farmacêutica)</a:t>
            </a:r>
          </a:p>
          <a:p>
            <a:pPr marL="0" indent="0">
              <a:buNone/>
            </a:pPr>
            <a:r>
              <a:rPr lang="pt-BR" dirty="0" smtClean="0">
                <a:latin typeface="Arial Black" panose="020B0A04020102020204" pitchFamily="34" charset="0"/>
              </a:rPr>
              <a:t>Grupo 6- pílula seca barriga. Em um mês </a:t>
            </a:r>
            <a:r>
              <a:rPr lang="pt-BR" dirty="0" err="1" smtClean="0">
                <a:latin typeface="Arial Black" panose="020B0A04020102020204" pitchFamily="34" charset="0"/>
              </a:rPr>
              <a:t>vc</a:t>
            </a:r>
            <a:r>
              <a:rPr lang="pt-BR" dirty="0" smtClean="0">
                <a:latin typeface="Arial Black" panose="020B0A04020102020204" pitchFamily="34" charset="0"/>
              </a:rPr>
              <a:t> perde cinco quilos da gordura localizada na barriga. (venda para clínicas de endocrinologia, estética e nutrição)</a:t>
            </a:r>
            <a:endParaRPr lang="pt-BR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477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Técnica de comunicação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pt-BR" sz="3200" dirty="0" smtClean="0">
                <a:latin typeface="Arial Black" panose="020B0A04020102020204" pitchFamily="34" charset="0"/>
              </a:rPr>
              <a:t>Obrigado pela atenção</a:t>
            </a:r>
          </a:p>
          <a:p>
            <a:r>
              <a:rPr lang="pt-BR" sz="3200" dirty="0" smtClean="0">
                <a:latin typeface="Arial Black" panose="020B0A04020102020204" pitchFamily="34" charset="0"/>
              </a:rPr>
              <a:t>Bom trabalho</a:t>
            </a:r>
          </a:p>
          <a:p>
            <a:r>
              <a:rPr lang="pt-BR" sz="3200" smtClean="0">
                <a:latin typeface="Arial Black" panose="020B0A04020102020204" pitchFamily="34" charset="0"/>
              </a:rPr>
              <a:t>Contato márcio.guerra@ufjf.edu.br</a:t>
            </a:r>
            <a:endParaRPr lang="pt-BR" sz="320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887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Evento Principal</Template>
  <TotalTime>234</TotalTime>
  <Words>1002</Words>
  <Application>Microsoft Office PowerPoint</Application>
  <PresentationFormat>Personalizar</PresentationFormat>
  <Paragraphs>82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Evento Principal</vt:lpstr>
      <vt:lpstr>Técnicas de comunicação</vt:lpstr>
      <vt:lpstr>TÉCNICA DE COMUNICAÇÃO</vt:lpstr>
      <vt:lpstr>TÉCNICA DE COMUNICAÇÃO</vt:lpstr>
      <vt:lpstr>Técnica de comunicação</vt:lpstr>
      <vt:lpstr>Técnicas de comuncação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  <vt:lpstr>Técnica de comunicação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Técnicas de comunicação</dc:title>
  <dc:creator>Marcio</dc:creator>
  <cp:lastModifiedBy>usuario</cp:lastModifiedBy>
  <cp:revision>29</cp:revision>
  <dcterms:created xsi:type="dcterms:W3CDTF">2017-08-24T22:28:05Z</dcterms:created>
  <dcterms:modified xsi:type="dcterms:W3CDTF">2017-08-29T21:22:13Z</dcterms:modified>
</cp:coreProperties>
</file>