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9BFC8-0A15-4FEB-B072-8843C7201699}" type="datetimeFigureOut">
              <a:rPr lang="pt-BR" smtClean="0"/>
              <a:pPr/>
              <a:t>30/03/2015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7B948-811B-4626-A26C-EE3800E3E7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dirty="0" err="1" smtClean="0"/>
              <a:t>Foot-ball</a:t>
            </a:r>
            <a:r>
              <a:rPr lang="pt-BR" dirty="0" smtClean="0"/>
              <a:t> mulato”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Resumo do pensamento de Gilberto Freyre sobre o futebol e a identidade brasileira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Freyre escolhe a ascensão do bacharel e do mulato para exemplificar sua tese. Gonçalves Dias seria o bacharel (aspecto ressaltado em sua obra </a:t>
            </a:r>
            <a:r>
              <a:rPr lang="pt-BR" i="1" dirty="0" smtClean="0"/>
              <a:t>Sobrados e </a:t>
            </a:r>
            <a:r>
              <a:rPr lang="pt-BR" i="1" dirty="0" err="1" smtClean="0"/>
              <a:t>Mucamos</a:t>
            </a:r>
            <a:r>
              <a:rPr lang="pt-BR" i="1" dirty="0" smtClean="0"/>
              <a:t>)</a:t>
            </a:r>
            <a:r>
              <a:rPr lang="pt-BR" dirty="0" smtClean="0"/>
              <a:t> e o futebol o espaço do mulato.</a:t>
            </a:r>
          </a:p>
          <a:p>
            <a:r>
              <a:rPr lang="pt-BR" dirty="0" smtClean="0"/>
              <a:t>É possível identificar na obra de Freyre dois aspectos macro-sociais. a) o futebol permitiu a ascensão e integração de negros e mulatos à sociedade. b) o futebol do brasileiro é dionisíaco e o jogado pelos europeus é apolíneo.  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Futebol chega ao Brasil via ingleses e brasileiros anglicizados e foi adotado pela elite brasileira, em um primeiro momento. Passou a ser jogado de forma amadora pelos filhos de famílias ricas. Não se via negros e pobres jogando.</a:t>
            </a:r>
          </a:p>
          <a:p>
            <a:pPr algn="just"/>
            <a:r>
              <a:rPr lang="pt-BR" dirty="0" smtClean="0"/>
              <a:t>Os grandes times se recusavam a ter negros e mulatos em suas equipes.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</a:t>
            </a:r>
            <a:r>
              <a:rPr lang="pt-BR" dirty="0" smtClean="0"/>
              <a:t>.</a:t>
            </a:r>
            <a:r>
              <a:rPr lang="pt-BR" dirty="0" err="1" smtClean="0"/>
              <a:t>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Aos poucos surgiram times das fábricas com jogadores negros e mulatos. Andaraí e América já aceitavam em seus times. Vasco, de portugueses, também passou a ter negros e mulatos no time. </a:t>
            </a:r>
          </a:p>
          <a:p>
            <a:pPr algn="just"/>
            <a:r>
              <a:rPr lang="pt-BR" dirty="0" smtClean="0"/>
              <a:t>O sucesso levou a uma crise entre profissionalismo x amadorismo e o resultado foi que todos passaram a aceitar.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Numa edição ampliada de </a:t>
            </a:r>
            <a:r>
              <a:rPr lang="pt-BR" i="1" dirty="0" smtClean="0"/>
              <a:t>Sobrados e </a:t>
            </a:r>
            <a:r>
              <a:rPr lang="pt-BR" i="1" dirty="0" err="1" smtClean="0"/>
              <a:t>Mucambos</a:t>
            </a:r>
            <a:r>
              <a:rPr lang="pt-BR" i="1" dirty="0" smtClean="0"/>
              <a:t>, em 1951, </a:t>
            </a:r>
            <a:r>
              <a:rPr lang="pt-BR" dirty="0" smtClean="0"/>
              <a:t>Freyre afirma:</a:t>
            </a:r>
          </a:p>
          <a:p>
            <a:pPr algn="just">
              <a:buNone/>
            </a:pPr>
            <a:r>
              <a:rPr lang="pt-BR" dirty="0" smtClean="0"/>
              <a:t> “Observa-se, entretanto, nas gerações menos atingidas por aquela diferença de garantias sociais – a ascensão do mulato não só mais claro como mais escuro, entre os atletas, os nadadores, os jogadores de </a:t>
            </a:r>
            <a:r>
              <a:rPr lang="pt-BR" dirty="0" err="1" smtClean="0"/>
              <a:t>foot-baal</a:t>
            </a:r>
            <a:r>
              <a:rPr lang="pt-BR" dirty="0" smtClean="0"/>
              <a:t>, que são hoje, no Brasil, quase todos mestiços” (Freyre, 1951, p. 1068)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“Eu acho que o futebol valorizou muito o negro. Você vê hoje Pelé disputado por brancas. Pelé escolhe quem quiser entre as brancas e grã-finas. Como é que se fez a carreira de Pelé? Fez-se através de heroísmo no futebol. Ele foi um herói do futebol brasileiro e consagrou muito o brasileiro branco com o brasileiro de cor” – Entrevista de Freyre ao Jornal do Comércio de Pernambuco, em 10/04/2000. 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Foot-baal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Segundo Freyre, a conjunção das três culturas distintas (branco, negro e índio) teria proporcionado um disposição corporal com flexibilidade de movimentos e gingas.</a:t>
            </a:r>
          </a:p>
          <a:p>
            <a:pPr algn="just"/>
            <a:r>
              <a:rPr lang="pt-BR" dirty="0" smtClean="0"/>
              <a:t>Isso levou ao termo dionisíaco sobre o jeito do brasileiro jogar o futebol, enquanto os europeus praticariam o esporte de forma apolínea (planejado, racional, sem criatividade)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pt-BR" dirty="0" smtClean="0"/>
              <a:t>Copa de 1974, Freyre publica um artigo no Diário de Pernambuco e volta ao tema:</a:t>
            </a:r>
          </a:p>
          <a:p>
            <a:pPr algn="just">
              <a:buNone/>
            </a:pPr>
            <a:r>
              <a:rPr lang="pt-BR" dirty="0" smtClean="0"/>
              <a:t>“No Brasil, o futebol começou como simples arremedo colonial do inglês e jogado principalmente por ingleses ainda meio vitorianos, desgarrados no trópico brasileiro; ou por jovens elegantes anglicizados no seu modo de ser esportivos. Apolíneos, portanto. Mas à medida que se desenvolveu, que se abrasileirou, que se </a:t>
            </a:r>
            <a:r>
              <a:rPr lang="pt-BR" dirty="0" err="1" smtClean="0"/>
              <a:t>tropicalizou</a:t>
            </a:r>
            <a:r>
              <a:rPr lang="pt-BR" dirty="0" smtClean="0"/>
              <a:t>, que </a:t>
            </a:r>
            <a:r>
              <a:rPr lang="pt-BR" dirty="0" err="1" smtClean="0"/>
              <a:t>adquiru</a:t>
            </a:r>
            <a:r>
              <a:rPr lang="pt-BR" dirty="0" smtClean="0"/>
              <a:t> o ritmo de um novo tempo social, sem deixar, é claro, de ser futebol, tronou-se brasileiro. Vibrantemente brasileiro. Dionisíaco. Com alguma coisa de ágil nos seus passos de jogo como que </a:t>
            </a:r>
            <a:r>
              <a:rPr lang="pt-BR" dirty="0" err="1" smtClean="0"/>
              <a:t>afrobrasileiramente</a:t>
            </a:r>
            <a:r>
              <a:rPr lang="pt-BR" dirty="0" smtClean="0"/>
              <a:t> dançado. E assim se veio afirmando até tornar-se quase perfeito, no seu modo de ser ao mesmo tempo futebol e brasileiro” </a:t>
            </a:r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Gilberto Freyre tinha uma tese sobre uma parte anatômica do negro. Segundo ele, o tamanho do pé dos negros e seus descendentes em relação ao dos brancos. Freyre dizia que, se comparados, os negros tinhas pés menores e, portanto, mais ágeis. Isto facilitaria o controle da bola.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“Ocorre, é certo, a adaptação de danças e jogos importados de um tipo de cultura à configuração </a:t>
            </a:r>
            <a:r>
              <a:rPr lang="pt-BR" dirty="0" err="1" smtClean="0"/>
              <a:t>psico-social</a:t>
            </a:r>
            <a:r>
              <a:rPr lang="pt-BR" dirty="0" smtClean="0"/>
              <a:t> de tipo diverso. Mas sofrendo recriação ou deformação. O inglês dança a rumba, tornando-a antes apolínea que dionisíaca. O mestiço brasileiro, o baiano, o carioca, o mulato sacudido do litoral, joga um futebol que não é mais o jogo apolíneo dos britânicos, mas uma quase dança dionisíaca” Freyre, 1957, p. 393. 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Importante lembrar que foi durante a disputa da Copa de 38, com a transmissão do mundial pelo rádio, que Freyre escreve sobre o tema.</a:t>
            </a:r>
          </a:p>
          <a:p>
            <a:pPr algn="just"/>
            <a:r>
              <a:rPr lang="pt-BR" dirty="0" smtClean="0"/>
              <a:t>Primeiro ele trabalha com Leônidas da Silva. Depois fala de </a:t>
            </a:r>
            <a:r>
              <a:rPr lang="pt-BR" dirty="0" err="1" smtClean="0"/>
              <a:t>Freidenreich</a:t>
            </a:r>
            <a:r>
              <a:rPr lang="pt-BR" dirty="0" smtClean="0"/>
              <a:t>, Domingos da Guia, Pelé e Garrincha.</a:t>
            </a:r>
          </a:p>
          <a:p>
            <a:pPr algn="just"/>
            <a:r>
              <a:rPr lang="pt-BR" dirty="0" smtClean="0"/>
              <a:t>Escreve o prefácio do livro </a:t>
            </a:r>
            <a:r>
              <a:rPr lang="pt-BR" i="1" dirty="0" smtClean="0"/>
              <a:t>O negro no futebol brasileiro, </a:t>
            </a:r>
            <a:r>
              <a:rPr lang="pt-BR" dirty="0" smtClean="0"/>
              <a:t>de Mário Filho.</a:t>
            </a: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t-BR" dirty="0" smtClean="0"/>
              <a:t>A síntese de tudo sobre o pensamento de Freyre pode ser encontrada numa entrevista dada pelo </a:t>
            </a:r>
            <a:r>
              <a:rPr lang="pt-BR" dirty="0" err="1" smtClean="0"/>
              <a:t>sociologo</a:t>
            </a:r>
            <a:r>
              <a:rPr lang="pt-BR" dirty="0" smtClean="0"/>
              <a:t> e a quem foi perguntado a razão dele dar tanto destaque ao jogador negro.</a:t>
            </a:r>
          </a:p>
          <a:p>
            <a:pPr algn="just">
              <a:buNone/>
            </a:pPr>
            <a:r>
              <a:rPr lang="pt-BR" dirty="0" smtClean="0"/>
              <a:t>“A grande explicação é que o brasileiro recebeu o jogo inglês chamado ‘</a:t>
            </a:r>
            <a:r>
              <a:rPr lang="pt-BR" dirty="0" err="1" smtClean="0"/>
              <a:t>foot-bal</a:t>
            </a:r>
            <a:r>
              <a:rPr lang="pt-BR" dirty="0" smtClean="0"/>
              <a:t>’ e toda a terminologia em língua inglesa. Depois é que o brasileiro abrasileirou. Mas o brasileiro não abrasileirou a terminologia apenas.</a:t>
            </a: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Foot-ball</a:t>
            </a:r>
            <a:r>
              <a:rPr lang="pt-BR" dirty="0" smtClean="0"/>
              <a:t> mulato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O brasileiro recriou o futebol e recriando o futebol, aproximou esse jogo – que para os ingleses era um jogo hirto, reto – de uma dança. O futebol brasileiro é realmente uma dança, com grande influência do samba. Você vê sua beleza, pois é um jogo que exercita muito a capacidade </a:t>
            </a:r>
            <a:r>
              <a:rPr lang="pt-BR" smtClean="0"/>
              <a:t>improvisadora do jogador...”</a:t>
            </a:r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924</Words>
  <Application>Microsoft Office PowerPoint</Application>
  <PresentationFormat>Apresentação na tela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“Foot-ball mulato”</vt:lpstr>
      <vt:lpstr>Foot-ball mulato</vt:lpstr>
      <vt:lpstr>Foot-ball mulato</vt:lpstr>
      <vt:lpstr>Foot.ball mulato</vt:lpstr>
      <vt:lpstr>Foot-ball mulato</vt:lpstr>
      <vt:lpstr>Foot-ball mulato</vt:lpstr>
      <vt:lpstr>Foot-baal mulato</vt:lpstr>
      <vt:lpstr>Foot-ball mulato</vt:lpstr>
      <vt:lpstr>Foot-ball mulato</vt:lpstr>
      <vt:lpstr>Foot-ball mulato</vt:lpstr>
      <vt:lpstr>Foot-ball mulato</vt:lpstr>
      <vt:lpstr>Foot-ball mulato</vt:lpstr>
      <vt:lpstr>Foot-ball mulato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“Foot-ball mulato”</dc:title>
  <dc:creator>Diretor</dc:creator>
  <cp:lastModifiedBy>Diretor</cp:lastModifiedBy>
  <cp:revision>14</cp:revision>
  <dcterms:created xsi:type="dcterms:W3CDTF">2015-03-30T11:09:58Z</dcterms:created>
  <dcterms:modified xsi:type="dcterms:W3CDTF">2015-03-30T17:01:07Z</dcterms:modified>
</cp:coreProperties>
</file>