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10A3-DB83-4B47-8F68-F1BB3CF19386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AB65-9B58-47E1-87FC-A57585CCDBFC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10A3-DB83-4B47-8F68-F1BB3CF19386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AB65-9B58-47E1-87FC-A57585CCDBF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10A3-DB83-4B47-8F68-F1BB3CF19386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AB65-9B58-47E1-87FC-A57585CCDBFC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10A3-DB83-4B47-8F68-F1BB3CF19386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AB65-9B58-47E1-87FC-A57585CCDBF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10A3-DB83-4B47-8F68-F1BB3CF19386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AB65-9B58-47E1-87FC-A57585CCDBF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10A3-DB83-4B47-8F68-F1BB3CF19386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AB65-9B58-47E1-87FC-A57585CCDBF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10A3-DB83-4B47-8F68-F1BB3CF19386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AB65-9B58-47E1-87FC-A57585CCDBF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10A3-DB83-4B47-8F68-F1BB3CF19386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AB65-9B58-47E1-87FC-A57585CCDBF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10A3-DB83-4B47-8F68-F1BB3CF19386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8A3AB65-9B58-47E1-87FC-A57585CCDBFC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10A3-DB83-4B47-8F68-F1BB3CF19386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AB65-9B58-47E1-87FC-A57585CCDBF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10A3-DB83-4B47-8F68-F1BB3CF19386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AB65-9B58-47E1-87FC-A57585CCDBF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8310A3-DB83-4B47-8F68-F1BB3CF19386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8A3AB65-9B58-47E1-87FC-A57585CCDBFC}" type="slidenum">
              <a:rPr lang="pt-BR" smtClean="0"/>
              <a:t>‹nº›</a:t>
            </a:fld>
            <a:endParaRPr lang="pt-B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t-BR" sz="4000" dirty="0" smtClean="0"/>
              <a:t>Narrativas sobre o Negro</a:t>
            </a:r>
            <a:br>
              <a:rPr lang="pt-BR" sz="4000" dirty="0" smtClean="0"/>
            </a:br>
            <a:r>
              <a:rPr lang="pt-BR" sz="4000" dirty="0" smtClean="0"/>
              <a:t> no Futebol Brasileiro: de Mário Filho à novela “Lado a Lado”.</a:t>
            </a:r>
            <a:endParaRPr lang="pt-BR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123728" y="4077072"/>
            <a:ext cx="6172200" cy="1800200"/>
          </a:xfrm>
        </p:spPr>
        <p:txBody>
          <a:bodyPr>
            <a:noAutofit/>
          </a:bodyPr>
          <a:lstStyle/>
          <a:p>
            <a:pPr algn="l"/>
            <a:r>
              <a:rPr lang="pt-BR" sz="2400" dirty="0" smtClean="0"/>
              <a:t>Por:</a:t>
            </a:r>
          </a:p>
          <a:p>
            <a:pPr algn="l"/>
            <a:r>
              <a:rPr lang="pt-BR" sz="2400" dirty="0" smtClean="0"/>
              <a:t> Christiane </a:t>
            </a:r>
            <a:r>
              <a:rPr lang="pt-BR" sz="2400" dirty="0" err="1" smtClean="0"/>
              <a:t>Bara</a:t>
            </a:r>
            <a:r>
              <a:rPr lang="pt-BR" sz="2400" dirty="0" smtClean="0"/>
              <a:t> </a:t>
            </a:r>
            <a:r>
              <a:rPr lang="pt-BR" sz="2400" dirty="0" err="1" smtClean="0"/>
              <a:t>Paschoalino</a:t>
            </a:r>
            <a:endParaRPr lang="pt-BR" sz="2400" dirty="0" smtClean="0"/>
          </a:p>
          <a:p>
            <a:pPr algn="l"/>
            <a:r>
              <a:rPr lang="pt-BR" sz="2400" dirty="0" smtClean="0"/>
              <a:t> Márcio de Oliveira Guerra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071377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Proposta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000" dirty="0" smtClean="0"/>
              <a:t>Comparação entre as narrativas de como ocorreu o episódio do jogador Carlos Alberto (Fluminense), que em 1914 teve o seu rosto coberto por pó de arroz para esconder  sua negritude.  </a:t>
            </a:r>
          </a:p>
          <a:p>
            <a:pPr algn="just"/>
            <a:endParaRPr lang="pt-BR" sz="2000" dirty="0"/>
          </a:p>
          <a:p>
            <a:pPr algn="just"/>
            <a:r>
              <a:rPr lang="pt-BR" sz="2000" dirty="0" smtClean="0"/>
              <a:t>O relato de Mário Filho e a representação do fato exibido na novela “Lado a Lado”, mostra como a  tradição inventada se configura no discurso sobre a identidade brasileira e o futebol.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648537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Tradição inventada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Conceito oferecido por </a:t>
            </a:r>
            <a:r>
              <a:rPr lang="pt-BR" dirty="0" err="1" smtClean="0"/>
              <a:t>Hobsbawn</a:t>
            </a:r>
            <a:r>
              <a:rPr lang="pt-BR" dirty="0" smtClean="0"/>
              <a:t> que trata das diferentes possibilidades de narrativas sobre um fato e alerta sobre o perigo desta tradição inventada conduzir a possíveis reconstruções de momentos históricos sem que esses reproduzam fielmente os fatos.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6737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Futebol e a novela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Primeira referência: novela “Os Estranhos” – 1969 – TV Excelsior. Pelé faz participação especial.</a:t>
            </a:r>
          </a:p>
          <a:p>
            <a:pPr algn="just"/>
            <a:r>
              <a:rPr lang="pt-BR" dirty="0" smtClean="0"/>
              <a:t>“Irmãos Coragem” – 1970 – TV Globo – Duda (Cláudio </a:t>
            </a:r>
            <a:r>
              <a:rPr lang="pt-BR" dirty="0" err="1" smtClean="0"/>
              <a:t>Marzo</a:t>
            </a:r>
            <a:r>
              <a:rPr lang="pt-BR" dirty="0" smtClean="0"/>
              <a:t>) jogava no Flamengo. João Saldanha assessorou Janete Clair e participou de alguns capítulos como comentarista.</a:t>
            </a:r>
          </a:p>
          <a:p>
            <a:pPr algn="just"/>
            <a:r>
              <a:rPr lang="pt-BR" dirty="0" smtClean="0"/>
              <a:t>“Vereda Tropical” – 1984 – TV Globo – Luca (Mário Gomes) gravou uma cena no jogo Corinthians e Vasco.</a:t>
            </a:r>
          </a:p>
          <a:p>
            <a:pPr algn="just"/>
            <a:r>
              <a:rPr lang="pt-BR" dirty="0" smtClean="0"/>
              <a:t>“Suave Veneno” – 1999 – TV Globo – Renildo (Rodrigo Faro) jogava pelo Flamengo. Gravação ao vivo.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0833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Futebol e novela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“Duas Caras” – 2007 – Juvenal Antena (Antônio Fagundes) torcedor fanático do Botafogo.</a:t>
            </a:r>
          </a:p>
          <a:p>
            <a:pPr algn="just"/>
            <a:r>
              <a:rPr lang="pt-BR" dirty="0" smtClean="0"/>
              <a:t>“Cheias de Charme” – 2012 – Sandro (Marcos Palmeira) torcedor fanático do Vasco.</a:t>
            </a:r>
          </a:p>
          <a:p>
            <a:pPr algn="just"/>
            <a:r>
              <a:rPr lang="pt-BR" dirty="0" smtClean="0"/>
              <a:t>“Avenida Brasil” – 2012 – Tufão (Murilo Benício) é revelado pelo Divino FC e depois vai para o Flamengo.</a:t>
            </a:r>
          </a:p>
          <a:p>
            <a:pPr algn="just"/>
            <a:r>
              <a:rPr lang="pt-BR" dirty="0" smtClean="0"/>
              <a:t>“Amor à vida” – 2013 – participação de </a:t>
            </a:r>
            <a:r>
              <a:rPr lang="pt-BR" dirty="0" err="1" smtClean="0"/>
              <a:t>Neymar</a:t>
            </a:r>
            <a:r>
              <a:rPr lang="pt-BR" dirty="0" smtClean="0"/>
              <a:t>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32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Futebol e novela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Alencar (2005), estudioso sobre o tema, revela que a novela “Salomé” (1991) foi a que mais contribuiu para a construção de uma memória da história do futebol no Brasil. </a:t>
            </a:r>
          </a:p>
          <a:p>
            <a:pPr algn="just"/>
            <a:r>
              <a:rPr lang="pt-BR" dirty="0" smtClean="0"/>
              <a:t>A novela retratava a década de 1930 e o início da profissionalização do futebol.</a:t>
            </a:r>
          </a:p>
          <a:p>
            <a:pPr algn="just"/>
            <a:r>
              <a:rPr lang="pt-BR" dirty="0" smtClean="0"/>
              <a:t>Palestra Itália com o personagem Guto (</a:t>
            </a:r>
            <a:r>
              <a:rPr lang="pt-BR" dirty="0" err="1" smtClean="0"/>
              <a:t>Jandir</a:t>
            </a:r>
            <a:r>
              <a:rPr lang="pt-BR" dirty="0" smtClean="0"/>
              <a:t> Ferrari).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566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“Lado a Lado”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Novela exibida  às 18 horas, 2013, que tratou de diversos momentos  históricos do Brasil, entre eles, o futebol, a capoeira, o samba e o preconceito.</a:t>
            </a:r>
          </a:p>
          <a:p>
            <a:pPr algn="just"/>
            <a:r>
              <a:rPr lang="pt-BR" dirty="0" smtClean="0"/>
              <a:t>Reprodução de como o futebol chegou ao Brasil e, posteriormente, as restrições impostas aos negros e, ao mesmo tempo, o fascínio despertado pelo esporte nos brasileiros, inclusive com o jogo chegando aos morros e praias.</a:t>
            </a:r>
          </a:p>
          <a:p>
            <a:pPr algn="just"/>
            <a:r>
              <a:rPr lang="pt-BR" dirty="0" smtClean="0"/>
              <a:t>Albertinho (Rafael Cardoso), Chico (César Melo), Fernando (Caio Blat), Zé Maria (Lázaro Ramos).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9425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“Lado a Lado”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pt-BR" dirty="0" smtClean="0"/>
              <a:t>5 de fevereiro de 2013- capítulo que trata do momento em que um negro entra em campo com o rosto coberto de pó de arroz.</a:t>
            </a:r>
          </a:p>
          <a:p>
            <a:pPr algn="just"/>
            <a:r>
              <a:rPr lang="pt-BR" dirty="0" smtClean="0"/>
              <a:t>Chamam a atenção os diálogos que retratam o preconceito, o cenário do jogo (a elite assistindo a tudo e sendo surpreendida pelo talento do negro e a revelação de sua identidade) e a cobertura da imprensa esportiva da época.</a:t>
            </a:r>
          </a:p>
          <a:p>
            <a:pPr algn="just"/>
            <a:r>
              <a:rPr lang="pt-BR" dirty="0" smtClean="0"/>
              <a:t>Nesta cena é romanceado o caso histórico do jogador Carlos Alberto que, ao se transferir do América para o elitizado Fluminense, se viu obrigado a usar o artifício do pó de arroz para ser aceito.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48782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Lado a Lado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Como curiosidade, alguns autores contam que o jogador Carlos Alberto usava do mesmo recurso, atuando pelo América, mas isso nunca chamou a atenção.</a:t>
            </a:r>
          </a:p>
          <a:p>
            <a:pPr algn="just"/>
            <a:r>
              <a:rPr lang="pt-BR" dirty="0" smtClean="0"/>
              <a:t>Outros autores consideram esse momento um marco na quebra do preconceito contra o negro no futebol.</a:t>
            </a:r>
          </a:p>
          <a:p>
            <a:pPr algn="just"/>
            <a:r>
              <a:rPr lang="pt-BR" dirty="0" err="1" smtClean="0"/>
              <a:t>Friedenreich</a:t>
            </a:r>
            <a:r>
              <a:rPr lang="pt-BR" dirty="0" smtClean="0"/>
              <a:t> já usava do artifício de tentar disfarçar sua etnia. “Levava meia hora amassando o cabelo antes de entrar em  campo”.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19436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pt-BR" dirty="0" smtClean="0"/>
              <a:t>A repercussão da narrativa da novela “Lado a Lado”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Portais de internet e blogs especializados em novela, entre eles, o do jornalista Maurício </a:t>
            </a:r>
            <a:r>
              <a:rPr lang="pt-BR" dirty="0" err="1" smtClean="0"/>
              <a:t>Stycer</a:t>
            </a:r>
            <a:r>
              <a:rPr lang="pt-BR" dirty="0" smtClean="0"/>
              <a:t> (UOL), divulgaram que as cenas iriam ao ar e, no dia seguinte, reproduziram os comentários dos espectadores, encantados por “descobrirem” a origem do termo pó de arroz referente ao Fluminense.</a:t>
            </a:r>
          </a:p>
          <a:p>
            <a:pPr algn="just"/>
            <a:r>
              <a:rPr lang="pt-BR" dirty="0" smtClean="0"/>
              <a:t>Os relatos dos internautas demonstram que a versão novelesca os convenceram de que as cenas levadas ao ar foram o retrato fiel do ocorrido, o que não se comprova pelos documentos e relatos dos historiadores e pesquisadores.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72365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pt-BR" dirty="0" smtClean="0"/>
              <a:t>Relatos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“Que fantástico! Então é essa a origem do pó de arroz?”</a:t>
            </a:r>
          </a:p>
          <a:p>
            <a:pPr marL="0" indent="0" algn="just">
              <a:buNone/>
            </a:pPr>
            <a:endParaRPr lang="pt-BR" dirty="0" smtClean="0"/>
          </a:p>
          <a:p>
            <a:pPr algn="just"/>
            <a:r>
              <a:rPr lang="pt-BR" dirty="0" smtClean="0"/>
              <a:t>“O futebol ajudou e ajuda a eliminar a discriminação racial no Brasil e também a social”.</a:t>
            </a:r>
          </a:p>
          <a:p>
            <a:pPr marL="0" indent="0" algn="just">
              <a:buNone/>
            </a:pPr>
            <a:endParaRPr lang="pt-BR" dirty="0" smtClean="0"/>
          </a:p>
          <a:p>
            <a:pPr algn="just"/>
            <a:r>
              <a:rPr lang="pt-BR" dirty="0" smtClean="0"/>
              <a:t>Alguns torcedores sugeriram que a novela fosse levada para as salas de aula, na disciplina de História.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19392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pt-BR" dirty="0" smtClean="0"/>
              <a:t>Considerações Finais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Se a tradição inventada é um recurso que se pode utilizar para a reconstrução de um momento histórico, as narrativas utilizadas tanto por Mário Filho como pelos autores da novela “Lado a Lado” devem ser encaradas como diferentes na forma de reproduzir o fato, mas também correm um risco de apresentar distorções e falhas históricas.</a:t>
            </a:r>
          </a:p>
          <a:p>
            <a:pPr algn="just"/>
            <a:r>
              <a:rPr lang="pt-BR" dirty="0" smtClean="0"/>
              <a:t>Diversas interpretações  e a tradição inventada.</a:t>
            </a:r>
          </a:p>
          <a:p>
            <a:pPr algn="just"/>
            <a:r>
              <a:rPr lang="pt-BR" dirty="0" smtClean="0"/>
              <a:t>A versão da novela passou credibilidade e pode levar a uma versão mais romanceada de um fato marcante do negro no futebol brasileiro.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0874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Considerações Finais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O estudo aponta a importância da comunicação, da apuração à divulgação de um acontecimento. </a:t>
            </a:r>
          </a:p>
          <a:p>
            <a:pPr algn="just"/>
            <a:r>
              <a:rPr lang="pt-BR" dirty="0" smtClean="0"/>
              <a:t>Os olhares podem ser diferentes, mas a busca da aproximação da verdade dos fatos pode esbarrar nas diversas possibilidades de narrativas com as quais os jornalistas se deparam.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6779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r>
              <a:rPr lang="pt-BR" dirty="0" smtClean="0"/>
              <a:t> Muito obrigado pela atenção e carinho com o trabalho.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	marcio.guerra@ufjf.edu.br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smtClean="0"/>
              <a:t>chrica@gmail.com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14783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73</TotalTime>
  <Words>956</Words>
  <Application>Microsoft Office PowerPoint</Application>
  <PresentationFormat>Apresentação na tela (4:3)</PresentationFormat>
  <Paragraphs>58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Fluxo</vt:lpstr>
      <vt:lpstr>Narrativas sobre o Negro  no Futebol Brasileiro: de Mário Filho à novela “Lado a Lado”.</vt:lpstr>
      <vt:lpstr>Proposta</vt:lpstr>
      <vt:lpstr>Tradição inventada</vt:lpstr>
      <vt:lpstr>Futebol e a novela</vt:lpstr>
      <vt:lpstr>Futebol e novela</vt:lpstr>
      <vt:lpstr>Futebol e novela</vt:lpstr>
      <vt:lpstr>“Lado a Lado”</vt:lpstr>
      <vt:lpstr>“Lado a Lado”</vt:lpstr>
      <vt:lpstr>Lado a Lado</vt:lpstr>
      <vt:lpstr>A repercussão da narrativa da novela “Lado a Lado”</vt:lpstr>
      <vt:lpstr>Relatos</vt:lpstr>
      <vt:lpstr>Considerações Finais</vt:lpstr>
      <vt:lpstr>Considerações Finais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Narrativas sobre o Negro  no futebol brasileiro: de Mário Filho à novela “Lado a Lado”.</dc:title>
  <dc:creator>user</dc:creator>
  <cp:lastModifiedBy>user</cp:lastModifiedBy>
  <cp:revision>10</cp:revision>
  <dcterms:created xsi:type="dcterms:W3CDTF">2013-09-02T23:23:03Z</dcterms:created>
  <dcterms:modified xsi:type="dcterms:W3CDTF">2013-09-03T00:36:46Z</dcterms:modified>
</cp:coreProperties>
</file>