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3B84D45-7AA8-4E5C-9EFD-7C4935324067}" type="datetimeFigureOut">
              <a:rPr lang="pt-BR" smtClean="0"/>
              <a:t>02/09/2013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4ABB6D7-DD18-47C3-84DF-F97034BEF4D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5696" y="2060848"/>
            <a:ext cx="5723468" cy="218813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O futebol continua explicando o Brasil?</a:t>
            </a:r>
            <a:br>
              <a:rPr lang="pt-BR" sz="4000" dirty="0" smtClean="0"/>
            </a:br>
            <a:r>
              <a:rPr lang="pt-BR" sz="4000" dirty="0"/>
              <a:t/>
            </a:r>
            <a:br>
              <a:rPr lang="pt-BR" sz="4000" dirty="0"/>
            </a:br>
            <a:r>
              <a:rPr lang="pt-BR" sz="2200" dirty="0" smtClean="0"/>
              <a:t>Por: Márcio Guerra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1136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Esportiva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Diante de uma sociedade ainda mais do espetáculo, as mudanças no jornalismo esportivo se sobressaem. </a:t>
            </a:r>
          </a:p>
          <a:p>
            <a:pPr algn="just"/>
            <a:r>
              <a:rPr lang="pt-BR" dirty="0" smtClean="0"/>
              <a:t>Debate entre informação e </a:t>
            </a:r>
            <a:r>
              <a:rPr lang="pt-BR" dirty="0" err="1" smtClean="0"/>
              <a:t>infotenimento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Conceitos de arenas multiuso parecem invadir o jornalismo como se ele também fosse de variadas formas e estéticas.</a:t>
            </a:r>
          </a:p>
          <a:p>
            <a:pPr algn="just"/>
            <a:r>
              <a:rPr lang="pt-BR" dirty="0" smtClean="0"/>
              <a:t>O fortalecimento das assessorias no esporte – jogadores, clubes, empresários e os interesses diversos.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9955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t-BR" dirty="0" smtClean="0"/>
              <a:t>Comunicação Esportiva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Crescimento da participação feminina no jornalismo esportivo, especialmente nas coberturas. Menos na narração.</a:t>
            </a:r>
          </a:p>
          <a:p>
            <a:pPr algn="just"/>
            <a:r>
              <a:rPr lang="pt-BR" dirty="0" smtClean="0"/>
              <a:t>Paradigmas foram quebrados nos programas esportivos.</a:t>
            </a:r>
          </a:p>
          <a:p>
            <a:pPr algn="just"/>
            <a:r>
              <a:rPr lang="pt-BR" dirty="0" smtClean="0"/>
              <a:t>Busca de novos caminhos para o jornalismo impresso.</a:t>
            </a:r>
          </a:p>
          <a:p>
            <a:pPr algn="just"/>
            <a:r>
              <a:rPr lang="pt-BR" dirty="0" smtClean="0"/>
              <a:t>Redes sociais interferindo na produção do conteúdo.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1356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Comunicação Esportiva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Legado dos eventos  inclusive para o jornalismo esportivo. Aposta na transformação do país em potência esportiva e mudança da visão do esporte e do jornalismo esportivo.</a:t>
            </a:r>
          </a:p>
          <a:p>
            <a:pPr algn="just"/>
            <a:r>
              <a:rPr lang="pt-BR" dirty="0" smtClean="0"/>
              <a:t>As mudanças nas diversas esferas pesquisadas mostram que todas tiveram reflexo em campo e fora dele, o que demonstra que o futebol continua explicando o Brasil.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985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124744"/>
            <a:ext cx="6196405" cy="3603812"/>
          </a:xfrm>
        </p:spPr>
        <p:txBody>
          <a:bodyPr/>
          <a:lstStyle/>
          <a:p>
            <a:pPr marL="0" indent="0">
              <a:buNone/>
            </a:pPr>
            <a:r>
              <a:rPr lang="pt-BR" sz="4000" dirty="0" smtClean="0"/>
              <a:t>Obrigado!</a:t>
            </a:r>
          </a:p>
          <a:p>
            <a:pPr marL="0" indent="0">
              <a:buNone/>
            </a:pPr>
            <a:endParaRPr lang="pt-BR" sz="4000" dirty="0" smtClean="0"/>
          </a:p>
          <a:p>
            <a:pPr marL="0" indent="0">
              <a:buNone/>
            </a:pPr>
            <a:r>
              <a:rPr lang="pt-BR" dirty="0" smtClean="0"/>
              <a:t>marcio.guerra@ufjf.edu.br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414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202485"/>
          </a:xfrm>
        </p:spPr>
        <p:txBody>
          <a:bodyPr/>
          <a:lstStyle/>
          <a:p>
            <a:r>
              <a:rPr lang="pt-BR" dirty="0" smtClean="0"/>
              <a:t>Desafio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411070"/>
            <a:ext cx="6196405" cy="3603812"/>
          </a:xfrm>
        </p:spPr>
        <p:txBody>
          <a:bodyPr/>
          <a:lstStyle/>
          <a:p>
            <a:r>
              <a:rPr lang="pt-BR" dirty="0" smtClean="0"/>
              <a:t>Dar continuidade ao livro “O futebol explica o Brasil”, do historiador Marcos </a:t>
            </a:r>
            <a:r>
              <a:rPr lang="pt-BR" dirty="0" err="1" smtClean="0"/>
              <a:t>Guterman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023" y="2852936"/>
            <a:ext cx="17811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Levantamento dos fatos ocorridos nos diversos setores – economia, política, cultura, esporte, comportamento – de 2002 (data que termina a pesquisa do autor) até os dias atuais.</a:t>
            </a:r>
          </a:p>
          <a:p>
            <a:pPr algn="just"/>
            <a:r>
              <a:rPr lang="pt-BR" dirty="0" smtClean="0"/>
              <a:t>Identificação de pontos em comum do levantado pelo autor do livro e o realizado agora na tentativa de responder a questão: ainda se pode dizer que o futebol explica o país?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20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Cultura, Comportamento e 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Hall (2011) fala do surgimento de novas identidades com a fragmentação do sujeito moderno.</a:t>
            </a:r>
          </a:p>
          <a:p>
            <a:pPr algn="just"/>
            <a:r>
              <a:rPr lang="pt-BR" dirty="0" smtClean="0"/>
              <a:t>Identidade instável, não permanente. Traço refletido no futebol.</a:t>
            </a:r>
          </a:p>
          <a:p>
            <a:pPr algn="just"/>
            <a:r>
              <a:rPr lang="pt-BR" dirty="0" smtClean="0"/>
              <a:t>Progresso da ciência (pesquisas avançadas como com células tronco) mostram uma descoberta cada dia maior sobre o corpo humano. No esporte, a medicina esportiva evolui na mesma proporção.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446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Cultura, Comportamento e 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corpo continuou sendo discutido. A sociedade da imagem prevaleceu ainda mais e os padrões estéticos se alteraram com o modismo e com o poder econômico. De Beckham, passando por Cristiano Ronaldo até </a:t>
            </a:r>
            <a:r>
              <a:rPr lang="pt-BR" dirty="0" err="1" smtClean="0"/>
              <a:t>Messi</a:t>
            </a:r>
            <a:r>
              <a:rPr lang="pt-BR" dirty="0" smtClean="0"/>
              <a:t> e </a:t>
            </a:r>
            <a:r>
              <a:rPr lang="pt-BR" dirty="0" err="1" smtClean="0"/>
              <a:t>Neymar</a:t>
            </a:r>
            <a:r>
              <a:rPr lang="pt-BR" dirty="0" smtClean="0"/>
              <a:t>, o conceito de beleza parece o mesmo quando associado ao talento e ao consumo.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355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Cultura, Comportamento e 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Violência – identidade atormentada. </a:t>
            </a:r>
          </a:p>
          <a:p>
            <a:pPr algn="just"/>
            <a:r>
              <a:rPr lang="pt-BR" dirty="0" smtClean="0"/>
              <a:t>Imagem do ser humano regrediu. Reflexo nas arquibancadas e em campo.</a:t>
            </a:r>
          </a:p>
          <a:p>
            <a:pPr algn="just"/>
            <a:r>
              <a:rPr lang="pt-BR" dirty="0" smtClean="0"/>
              <a:t>Preconceito racial e manifestações nazistas.</a:t>
            </a:r>
          </a:p>
          <a:p>
            <a:pPr algn="just"/>
            <a:r>
              <a:rPr lang="pt-BR" dirty="0" smtClean="0"/>
              <a:t>Homofobia e </a:t>
            </a:r>
            <a:r>
              <a:rPr lang="pt-BR" dirty="0" err="1" smtClean="0"/>
              <a:t>metrosexualidade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Futebol como espaço para manifestações religiosas – fanatismo misturado ao esporte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375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Cultura, Comportamento e 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Acesso à internet cresceu 143,8% entre 2005 e 2011.</a:t>
            </a:r>
          </a:p>
          <a:p>
            <a:pPr algn="just"/>
            <a:r>
              <a:rPr lang="pt-BR" dirty="0" smtClean="0"/>
              <a:t>TVs por assinatura – Brasil (15,1 milhões de assinantes) 2012.</a:t>
            </a:r>
          </a:p>
          <a:p>
            <a:pPr algn="just"/>
            <a:r>
              <a:rPr lang="pt-BR" dirty="0" smtClean="0"/>
              <a:t>TV Digital.</a:t>
            </a:r>
          </a:p>
          <a:p>
            <a:pPr algn="just"/>
            <a:r>
              <a:rPr lang="pt-BR" dirty="0" smtClean="0"/>
              <a:t>Mídias sociais. Interferência direta da comunicação esportiva.</a:t>
            </a:r>
          </a:p>
          <a:p>
            <a:pPr algn="just"/>
            <a:r>
              <a:rPr lang="pt-BR" dirty="0" smtClean="0"/>
              <a:t>Mudança no extrato social brasileiro e as interferências na cultura (música, literatura, comemorações de gols).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2139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e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11 de setembro e os reflexos no mundo. Sociedade do medo.</a:t>
            </a:r>
          </a:p>
          <a:p>
            <a:pPr algn="just"/>
            <a:r>
              <a:rPr lang="pt-BR" dirty="0" smtClean="0"/>
              <a:t>Presidente do Brasil vindo do povo e de um partido de esquerda. </a:t>
            </a:r>
          </a:p>
          <a:p>
            <a:pPr algn="just"/>
            <a:r>
              <a:rPr lang="pt-BR" dirty="0" smtClean="0"/>
              <a:t>Mudanças nas políticas sociais. Projetos de inclusão, entre eles, no esporte.</a:t>
            </a:r>
          </a:p>
          <a:p>
            <a:pPr algn="just"/>
            <a:r>
              <a:rPr lang="pt-BR" dirty="0" smtClean="0"/>
              <a:t>Alteração do patamar do Brasil no cenário mundial. Escolha do país como sede da Copa do Mundo e das Olimpíadas.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731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Política e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Atração de outros eventos como a Jornada Mundial da Juventude – impactos no turismo e imagem do país no exterior.</a:t>
            </a:r>
          </a:p>
          <a:p>
            <a:pPr algn="just"/>
            <a:r>
              <a:rPr lang="pt-BR" dirty="0" smtClean="0"/>
              <a:t>Eleição de uma mulher para a Presidência.</a:t>
            </a:r>
          </a:p>
          <a:p>
            <a:pPr algn="just"/>
            <a:r>
              <a:rPr lang="pt-BR" dirty="0" smtClean="0"/>
              <a:t>Aposta no legado dos eventos.</a:t>
            </a:r>
          </a:p>
          <a:p>
            <a:pPr algn="just"/>
            <a:r>
              <a:rPr lang="pt-BR" dirty="0" err="1" smtClean="0"/>
              <a:t>Neymar</a:t>
            </a:r>
            <a:r>
              <a:rPr lang="pt-BR" dirty="0" smtClean="0"/>
              <a:t> e o dilema da transferência. Brasilidade  x Globalização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5715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58</TotalTime>
  <Words>600</Words>
  <Application>Microsoft Office PowerPoint</Application>
  <PresentationFormat>Apresentação na tela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Pino</vt:lpstr>
      <vt:lpstr>O futebol continua explicando o Brasil?  Por: Márcio Guerra</vt:lpstr>
      <vt:lpstr>Desafio</vt:lpstr>
      <vt:lpstr>Metodologia</vt:lpstr>
      <vt:lpstr>Cultura, Comportamento e Identidade</vt:lpstr>
      <vt:lpstr>Cultura, Comportamento e Identidade</vt:lpstr>
      <vt:lpstr>Cultura, Comportamento e Identidade</vt:lpstr>
      <vt:lpstr>Cultura, Comportamento e Identidade</vt:lpstr>
      <vt:lpstr>Política e Economia</vt:lpstr>
      <vt:lpstr>Política e Economia</vt:lpstr>
      <vt:lpstr>Comunicação Esportiva</vt:lpstr>
      <vt:lpstr>Comunicação Esportiva</vt:lpstr>
      <vt:lpstr>Comunicação Esportiva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futebol continua explicando o Brasil?  Por: Márcio Guerra</dc:title>
  <dc:creator>user</dc:creator>
  <cp:lastModifiedBy>user</cp:lastModifiedBy>
  <cp:revision>8</cp:revision>
  <dcterms:created xsi:type="dcterms:W3CDTF">2013-09-03T00:46:59Z</dcterms:created>
  <dcterms:modified xsi:type="dcterms:W3CDTF">2013-09-03T01:45:48Z</dcterms:modified>
</cp:coreProperties>
</file>