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AE3FB6-5596-4AF0-BE28-741C3F76A35C}" type="datetimeFigureOut">
              <a:rPr lang="pt-BR" smtClean="0"/>
              <a:pPr/>
              <a:t>17/10/2013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0DEC0A-2D0F-4104-9C2D-F1BC00E647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Márcio de Oliveira Guerra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Programa Eleitoral no Rádio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0334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</a:t>
            </a:r>
            <a:r>
              <a:rPr lang="pt-BR" dirty="0" smtClean="0">
                <a:solidFill>
                  <a:schemeClr val="accent1"/>
                </a:solidFill>
              </a:rPr>
              <a:t>órica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Não é por acaso que o rádio nasce no Brasil com um discurso do então presidente Epitácio Pessoa, em 7 de setembro de 1922. Estava ali marcado o surgimento de um dos mais populares meios de comunicação, como também firmada sua relação com a política.</a:t>
            </a:r>
          </a:p>
          <a:p>
            <a:r>
              <a:rPr lang="pt-BR" dirty="0" smtClean="0"/>
              <a:t>Já na década de 1930, o rádio aparece melhor equipado, com programação e audiência em expansão. Tavares (1989,p.59), chama a atenção que já era visível o poder de influência do veículo em diversos campos, como a política, economia, cultura e religião.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histórica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década de 1930 também foi marcada pela interiorização do rádio.</a:t>
            </a:r>
          </a:p>
          <a:p>
            <a:r>
              <a:rPr lang="pt-BR" dirty="0" smtClean="0"/>
              <a:t>Em 1932, Getúlio Vargas autoriza a veiculação de publicidade no rádio, um fato marcante no desenvolvimento do meio.</a:t>
            </a:r>
          </a:p>
          <a:p>
            <a:pPr algn="just"/>
            <a:r>
              <a:rPr lang="pt-BR" dirty="0" smtClean="0"/>
              <a:t>Vargas já enxergava o rádio como um excelente “palanque” para difusão de seu Governo</a:t>
            </a:r>
            <a:r>
              <a:rPr lang="pt-BR" dirty="0" smtClean="0"/>
              <a:t>. “Vargas sabia que o rádio eras capaz de chegar aos lugares mais distantes do país, para um público em grande parte formado por analfabetos. Por isso elaborou um modelo de difusão para o rádio enquanto esteve no poder, instituindo leis regulamentando a publicidade e a programação radiofônicas” (Sônia Virgínia Moreira, 1998, p.15)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histórica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Nos anos 60, o regime militar introduziu a obrigatoriedade de transmissão do horário eleitoral gratuito no rádio e televisão no período que antecedia as eleições.</a:t>
            </a:r>
          </a:p>
          <a:p>
            <a:pPr algn="just"/>
            <a:r>
              <a:rPr lang="pt-BR" dirty="0" smtClean="0"/>
              <a:t>No Brasil, a década de 90 marca um número elevado de radialistas e pessoas que passaram a usar o veículo para fins eleitorais.</a:t>
            </a:r>
          </a:p>
          <a:p>
            <a:pPr algn="just"/>
            <a:r>
              <a:rPr lang="pt-BR" dirty="0" smtClean="0"/>
              <a:t>Sônia Virgínia Moreira fala que o rádio passou a ser usado de três formas distintas: político (no favorecimento de concessões), eleitoral (quando a intenção é divulgar um candidato ou partido) e revolucionária (através das rádios comunitárias)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histórica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Ainda na década de 1930, começam as formações de redes de rádio, o que despertou a atenção de Getúlio, o mesmo se dando com alguns proprietários de emissoras que começaram a aderir a algumas ideologias e partidos, caso citado por Sônia Virgínia (p.25), quando a Rádio Transmissora (RJ), resolveu aderir ao integralismo.</a:t>
            </a:r>
          </a:p>
          <a:p>
            <a:pPr algn="just"/>
            <a:r>
              <a:rPr lang="pt-BR" dirty="0" smtClean="0"/>
              <a:t>De 1937 a 1945, com o Estado Novo, Getúlio passa a usar o rádio para falar aos “trabalhadores do </a:t>
            </a:r>
            <a:r>
              <a:rPr lang="pt-BR" dirty="0" err="1" smtClean="0"/>
              <a:t>Brasillllll</a:t>
            </a:r>
            <a:r>
              <a:rPr lang="pt-BR" dirty="0" smtClean="0"/>
              <a:t>”. </a:t>
            </a:r>
          </a:p>
          <a:p>
            <a:pPr algn="just"/>
            <a:r>
              <a:rPr lang="pt-BR" dirty="0" smtClean="0"/>
              <a:t>O rádio foi a principal forma de difusão da ideologia de Vargas, reforçada a todo tempo pelo DIP.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histórica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volta de Getúlio ao poder novamente e seu maior inimigo, Carlos Lacerda, faz com que a política se fortaleça ainda mais via rádio.</a:t>
            </a:r>
          </a:p>
          <a:p>
            <a:pPr algn="just"/>
            <a:r>
              <a:rPr lang="pt-BR" dirty="0" smtClean="0"/>
              <a:t>Os anos 60 e 70 chegam com a ditadura e toda a censura sobre os meios de comunicação, especialmente a política. Mas também é o tempo da Bossa Nova, Jovem Guarda e as diversas formas de driblar o regime pela música, </a:t>
            </a:r>
            <a:r>
              <a:rPr lang="pt-BR" dirty="0" err="1" smtClean="0"/>
              <a:t>radioteatro</a:t>
            </a:r>
            <a:r>
              <a:rPr lang="pt-BR" dirty="0" smtClean="0"/>
              <a:t> e jornalismo.</a:t>
            </a:r>
          </a:p>
          <a:p>
            <a:pPr algn="just"/>
            <a:r>
              <a:rPr lang="pt-BR" dirty="0" smtClean="0"/>
              <a:t>Depois vem a abertura política e os financiamentos de campanha, com o marketing político assumindo o comando da comunicação eleitoral.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Contextualização histórica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Em 1985, José Sarney, imitando Franklin Roosevelt, cria o programa </a:t>
            </a:r>
            <a:r>
              <a:rPr lang="pt-BR" i="1" dirty="0" smtClean="0"/>
              <a:t>Conversa ao Pé do Rádio. </a:t>
            </a:r>
            <a:r>
              <a:rPr lang="pt-BR" dirty="0" smtClean="0"/>
              <a:t>Programa adaptado posteriormente nos governos Lula e Dilma.</a:t>
            </a:r>
          </a:p>
          <a:p>
            <a:pPr algn="just"/>
            <a:r>
              <a:rPr lang="pt-BR" dirty="0" smtClean="0"/>
              <a:t>Nomes do rádio e </a:t>
            </a:r>
            <a:r>
              <a:rPr lang="pt-BR" dirty="0" err="1" smtClean="0"/>
              <a:t>tv</a:t>
            </a:r>
            <a:r>
              <a:rPr lang="pt-BR" dirty="0" smtClean="0"/>
              <a:t> conquistam cargos políticos. Cidinha Campos, Alberto </a:t>
            </a:r>
            <a:r>
              <a:rPr lang="pt-BR" dirty="0" err="1" smtClean="0"/>
              <a:t>Bejani</a:t>
            </a:r>
            <a:r>
              <a:rPr lang="pt-BR" dirty="0" smtClean="0"/>
              <a:t>, Antônio Britto e muitos outros.</a:t>
            </a:r>
          </a:p>
          <a:p>
            <a:pPr algn="just"/>
            <a:r>
              <a:rPr lang="pt-BR" dirty="0" smtClean="0"/>
              <a:t>Rádios comunitárias passaram a ser espaço de difusão de políticos e partidos.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Características do veículo e a campanha eleitoral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Interatividade</a:t>
            </a:r>
          </a:p>
          <a:p>
            <a:pPr algn="just"/>
            <a:r>
              <a:rPr lang="pt-BR" dirty="0" smtClean="0"/>
              <a:t>Possibilidade de produção de um programa bem mais próximo da programação habitual da emissora.</a:t>
            </a:r>
          </a:p>
          <a:p>
            <a:pPr algn="just"/>
            <a:r>
              <a:rPr lang="pt-BR" dirty="0" smtClean="0"/>
              <a:t>Alcance do veículo onde a </a:t>
            </a:r>
            <a:r>
              <a:rPr lang="pt-BR" dirty="0" err="1" smtClean="0"/>
              <a:t>tv</a:t>
            </a:r>
            <a:r>
              <a:rPr lang="pt-BR" dirty="0" smtClean="0"/>
              <a:t> (especialmente nas transmissões locais) não consegue chegar. Muitas vezes não percebido pelos marqueteiros, que continuam encarando o rádio como o “primo pobre” da comunicação.</a:t>
            </a:r>
          </a:p>
          <a:p>
            <a:pPr algn="just"/>
            <a:r>
              <a:rPr lang="pt-BR" dirty="0" smtClean="0"/>
              <a:t>Necessidade de uma polifonia para dar ritmo.</a:t>
            </a:r>
          </a:p>
          <a:p>
            <a:pPr algn="just"/>
            <a:r>
              <a:rPr lang="pt-BR" dirty="0" smtClean="0"/>
              <a:t>Facilidade de jogo de palavras e construção da imagem do candidato através de uma boa edição.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Características do veículo e a campanha eleitoral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Possibilidade de diversificação de gêneros no próprio programa.</a:t>
            </a:r>
          </a:p>
          <a:p>
            <a:pPr algn="just"/>
            <a:r>
              <a:rPr lang="pt-BR" dirty="0" smtClean="0"/>
              <a:t>Uso de sonoplastia </a:t>
            </a:r>
            <a:r>
              <a:rPr lang="pt-BR" smtClean="0"/>
              <a:t>e vinhetas.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349</TotalTime>
  <Words>701</Words>
  <Application>Microsoft Office PowerPoint</Application>
  <PresentationFormat>Apresentação na tela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Patrimônio Líquido</vt:lpstr>
      <vt:lpstr>Programa Eleitoral no Rádio</vt:lpstr>
      <vt:lpstr>Contextualização histórica </vt:lpstr>
      <vt:lpstr>Contextualização histórica</vt:lpstr>
      <vt:lpstr>Contextualização histórica</vt:lpstr>
      <vt:lpstr>Contextualização histórica</vt:lpstr>
      <vt:lpstr>Contextualização histórica</vt:lpstr>
      <vt:lpstr>Contextualização histórica</vt:lpstr>
      <vt:lpstr>Características do veículo e a campanha eleitoral</vt:lpstr>
      <vt:lpstr>Características do veículo e a campanha eleitoral</vt:lpstr>
    </vt:vector>
  </TitlesOfParts>
  <Company>Produtora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Eleitoral no Rádio</dc:title>
  <dc:creator>Diretor</dc:creator>
  <cp:lastModifiedBy>Diretor</cp:lastModifiedBy>
  <cp:revision>35</cp:revision>
  <dcterms:created xsi:type="dcterms:W3CDTF">2013-10-16T19:28:23Z</dcterms:created>
  <dcterms:modified xsi:type="dcterms:W3CDTF">2013-10-17T20:31:28Z</dcterms:modified>
</cp:coreProperties>
</file>