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63" r:id="rId5"/>
    <p:sldId id="268" r:id="rId6"/>
    <p:sldId id="269" r:id="rId7"/>
    <p:sldId id="266" r:id="rId8"/>
    <p:sldId id="267" r:id="rId9"/>
    <p:sldId id="264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B3337"/>
    <a:srgbClr val="953735"/>
    <a:srgbClr val="F3D1D2"/>
    <a:srgbClr val="CD6468"/>
    <a:srgbClr val="9D9D9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/>
  </p:normalViewPr>
  <p:slideViewPr>
    <p:cSldViewPr snapToGrid="0">
      <p:cViewPr varScale="1">
        <p:scale>
          <a:sx n="91" d="100"/>
          <a:sy n="91" d="100"/>
        </p:scale>
        <p:origin x="-972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813-E715-4E59-8F08-606455D76BAE}" type="datetimeFigureOut">
              <a:rPr lang="pt-BR" smtClean="0"/>
              <a:pPr/>
              <a:t>06/07/2018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7521-8207-4277-A6DB-B9464D3686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95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813-E715-4E59-8F08-606455D76BAE}" type="datetimeFigureOut">
              <a:rPr lang="pt-BR" smtClean="0"/>
              <a:pPr/>
              <a:t>06/07/2018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7521-8207-4277-A6DB-B9464D3686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5753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813-E715-4E59-8F08-606455D76BAE}" type="datetimeFigureOut">
              <a:rPr lang="pt-BR" smtClean="0"/>
              <a:pPr/>
              <a:t>06/07/2018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7521-8207-4277-A6DB-B9464D3686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6718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813-E715-4E59-8F08-606455D76BAE}" type="datetimeFigureOut">
              <a:rPr lang="pt-BR" smtClean="0"/>
              <a:pPr/>
              <a:t>06/07/2018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7521-8207-4277-A6DB-B9464D3686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3720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813-E715-4E59-8F08-606455D76BAE}" type="datetimeFigureOut">
              <a:rPr lang="pt-BR" smtClean="0"/>
              <a:pPr/>
              <a:t>06/07/2018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7521-8207-4277-A6DB-B9464D3686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8617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813-E715-4E59-8F08-606455D76BAE}" type="datetimeFigureOut">
              <a:rPr lang="pt-BR" smtClean="0"/>
              <a:pPr/>
              <a:t>06/07/2018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7521-8207-4277-A6DB-B9464D3686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274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813-E715-4E59-8F08-606455D76BAE}" type="datetimeFigureOut">
              <a:rPr lang="pt-BR" smtClean="0"/>
              <a:pPr/>
              <a:t>06/07/2018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7521-8207-4277-A6DB-B9464D3686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7094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813-E715-4E59-8F08-606455D76BAE}" type="datetimeFigureOut">
              <a:rPr lang="pt-BR" smtClean="0"/>
              <a:pPr/>
              <a:t>06/07/2018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7521-8207-4277-A6DB-B9464D3686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2008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813-E715-4E59-8F08-606455D76BAE}" type="datetimeFigureOut">
              <a:rPr lang="pt-BR" smtClean="0"/>
              <a:pPr/>
              <a:t>06/07/2018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7521-8207-4277-A6DB-B9464D3686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749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813-E715-4E59-8F08-606455D76BAE}" type="datetimeFigureOut">
              <a:rPr lang="pt-BR" smtClean="0"/>
              <a:pPr/>
              <a:t>06/07/2018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7521-8207-4277-A6DB-B9464D3686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387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813-E715-4E59-8F08-606455D76BAE}" type="datetimeFigureOut">
              <a:rPr lang="pt-BR" smtClean="0"/>
              <a:pPr/>
              <a:t>06/07/2018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7521-8207-4277-A6DB-B9464D3686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8220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6C813-E715-4E59-8F08-606455D76BAE}" type="datetimeFigureOut">
              <a:rPr lang="pt-BR" smtClean="0"/>
              <a:pPr/>
              <a:t>06/07/2018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27521-8207-4277-A6DB-B9464D3686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8503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0Li3HDpAmw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IJBF27H0j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2&amp;v=SzTDeT8CImw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7654" y="1345325"/>
            <a:ext cx="8828691" cy="4792716"/>
          </a:xfrm>
          <a:prstGeom prst="roundRect">
            <a:avLst/>
          </a:prstGeom>
          <a:ln>
            <a:solidFill>
              <a:srgbClr val="BB3337"/>
            </a:solidFill>
            <a:prstDash val="dash"/>
          </a:ln>
        </p:spPr>
        <p:txBody>
          <a:bodyPr anchor="ctr">
            <a:normAutofit fontScale="32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endParaRPr lang="pt-BR" sz="7200" b="1" dirty="0" smtClean="0">
              <a:latin typeface="Georgia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7200" b="1" dirty="0" smtClean="0">
                <a:latin typeface="Georgia" pitchFamily="18" charset="0"/>
              </a:rPr>
              <a:t>COMUNICAÇÃO e INCLUSÃO:</a:t>
            </a:r>
            <a:r>
              <a:rPr lang="pt-BR" sz="7200" dirty="0" smtClean="0">
                <a:latin typeface="Georgia" pitchFamily="18" charset="0"/>
              </a:rPr>
              <a:t>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7200" dirty="0" smtClean="0">
                <a:latin typeface="Georgia" pitchFamily="18" charset="0"/>
              </a:rPr>
              <a:t>Como a comunicação institucional pode colaborar para o acesso e a permanência, na Universidade, de grupos historicamente excluídos/discriminados - negros, pessoas com deficiência, LGBTTI, mulheres, entre outros?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7200" dirty="0" smtClean="0">
                <a:latin typeface="Georgia" pitchFamily="18" charset="0"/>
              </a:rPr>
              <a:t> </a:t>
            </a:r>
          </a:p>
          <a:p>
            <a:pPr algn="l" fontAlgn="base">
              <a:lnSpc>
                <a:spcPct val="170000"/>
              </a:lnSpc>
              <a:spcBef>
                <a:spcPts val="0"/>
              </a:spcBef>
            </a:pPr>
            <a:endParaRPr lang="pt-BR" sz="4300" dirty="0" smtClean="0">
              <a:latin typeface="Georgia" pitchFamily="18" charset="0"/>
            </a:endParaRPr>
          </a:p>
        </p:txBody>
      </p:sp>
      <p:pic>
        <p:nvPicPr>
          <p:cNvPr id="5" name="image28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27" y="-414640"/>
            <a:ext cx="9167927" cy="2222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97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8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404129"/>
            <a:ext cx="9167927" cy="224344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777766" y="1313793"/>
            <a:ext cx="1029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Georgia" pitchFamily="18" charset="0"/>
                <a:hlinkClick r:id="rId3"/>
              </a:rPr>
              <a:t>vídeo 1</a:t>
            </a:r>
            <a:endParaRPr lang="pt-BR" dirty="0">
              <a:latin typeface="Georgia" pitchFamily="18" charset="0"/>
            </a:endParaRPr>
          </a:p>
        </p:txBody>
      </p:sp>
      <p:pic>
        <p:nvPicPr>
          <p:cNvPr id="6" name="Imagem 5" descr="campanha_04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276" y="1878748"/>
            <a:ext cx="7704082" cy="43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97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7654" y="1345325"/>
            <a:ext cx="8828691" cy="4792716"/>
          </a:xfrm>
          <a:prstGeom prst="roundRect">
            <a:avLst/>
          </a:prstGeom>
          <a:ln>
            <a:solidFill>
              <a:srgbClr val="BB3337"/>
            </a:solidFill>
            <a:prstDash val="dash"/>
          </a:ln>
        </p:spPr>
        <p:txBody>
          <a:bodyPr anchor="ctr">
            <a:normAutofit fontScale="32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endParaRPr lang="pt-BR" sz="7200" b="1" dirty="0" smtClean="0">
              <a:latin typeface="Georgia" pitchFamily="18" charset="0"/>
            </a:endParaRPr>
          </a:p>
          <a:p>
            <a:pPr algn="l" fontAlgn="base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9800" dirty="0" smtClean="0">
                <a:latin typeface="Georgia" pitchFamily="18" charset="0"/>
              </a:rPr>
              <a:t> Programa de visitas;</a:t>
            </a:r>
          </a:p>
          <a:p>
            <a:pPr algn="l" fontAlgn="base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9800" dirty="0" smtClean="0">
                <a:latin typeface="Georgia" pitchFamily="18" charset="0"/>
              </a:rPr>
              <a:t> Notícias para o portal e redes sociais;</a:t>
            </a:r>
          </a:p>
          <a:p>
            <a:pPr algn="l" fontAlgn="base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9800" dirty="0" smtClean="0">
                <a:latin typeface="Georgia" pitchFamily="18" charset="0"/>
              </a:rPr>
              <a:t> Proposição de pautas inclusivas à imprensa;</a:t>
            </a:r>
          </a:p>
          <a:p>
            <a:pPr algn="l" fontAlgn="base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9800" dirty="0" smtClean="0">
                <a:latin typeface="Georgia" pitchFamily="18" charset="0"/>
              </a:rPr>
              <a:t> Realização de campanhas. </a:t>
            </a:r>
          </a:p>
          <a:p>
            <a:pPr algn="l" fontAlgn="base">
              <a:lnSpc>
                <a:spcPct val="170000"/>
              </a:lnSpc>
              <a:spcBef>
                <a:spcPts val="0"/>
              </a:spcBef>
            </a:pPr>
            <a:endParaRPr lang="pt-BR" sz="4300" dirty="0" smtClean="0">
              <a:latin typeface="Georgia" pitchFamily="18" charset="0"/>
            </a:endParaRPr>
          </a:p>
        </p:txBody>
      </p:sp>
      <p:pic>
        <p:nvPicPr>
          <p:cNvPr id="5" name="image28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27" y="-414640"/>
            <a:ext cx="9167927" cy="2222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97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7654" y="1345325"/>
            <a:ext cx="8828691" cy="4792716"/>
          </a:xfrm>
          <a:prstGeom prst="roundRect">
            <a:avLst/>
          </a:prstGeom>
          <a:ln>
            <a:solidFill>
              <a:srgbClr val="BB3337"/>
            </a:solidFill>
            <a:prstDash val="dash"/>
          </a:ln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200" b="1" dirty="0" smtClean="0">
                <a:latin typeface="Georgia" pitchFamily="18" charset="0"/>
              </a:rPr>
              <a:t>Campanha “Dia Internacional da Mulher” – maio/2017</a:t>
            </a:r>
            <a:endParaRPr lang="pt-BR" sz="2200" dirty="0" smtClean="0">
              <a:latin typeface="Georgia" pitchFamily="18" charset="0"/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200" dirty="0" smtClean="0">
                <a:latin typeface="Georgia" pitchFamily="18" charset="0"/>
              </a:rPr>
              <a:t>Pró-reitoria de Extensão , Diretorias de Ações Afirmativas e de Imagem Institucional; 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200" dirty="0" smtClean="0">
                <a:latin typeface="Georgia" pitchFamily="18" charset="0"/>
              </a:rPr>
              <a:t>Parceria com movimentos sociais: </a:t>
            </a:r>
            <a:r>
              <a:rPr lang="pt-BR" sz="2000" dirty="0" smtClean="0"/>
              <a:t>Projeto de Extensão </a:t>
            </a:r>
            <a:r>
              <a:rPr lang="pt-BR" sz="2000" dirty="0" err="1" smtClean="0"/>
              <a:t>Visitrans</a:t>
            </a:r>
            <a:r>
              <a:rPr lang="pt-BR" sz="2000" dirty="0" smtClean="0"/>
              <a:t>; Núcleo de Extensão e Pesquisa em Ciências Criminais (</a:t>
            </a:r>
            <a:r>
              <a:rPr lang="pt-BR" sz="2000" dirty="0" err="1" smtClean="0"/>
              <a:t>NEPCrim</a:t>
            </a:r>
            <a:r>
              <a:rPr lang="pt-BR" sz="2000" dirty="0" smtClean="0"/>
              <a:t>); e os coletivos de mulheres Aliança pela Infância; Feminista Classista Ana Montenegro; Coletivo </a:t>
            </a:r>
            <a:r>
              <a:rPr lang="pt-BR" sz="2000" dirty="0" err="1" smtClean="0"/>
              <a:t>Candaces</a:t>
            </a:r>
            <a:r>
              <a:rPr lang="pt-BR" sz="2000" dirty="0" smtClean="0"/>
              <a:t> – Organização de Mulheres Negras e Conhecimento; Duas Cabeças; Flores Raras – Educação, Comunicação e Feminismos; Maria </a:t>
            </a:r>
            <a:r>
              <a:rPr lang="pt-BR" sz="2000" dirty="0" err="1" smtClean="0"/>
              <a:t>Maria</a:t>
            </a:r>
            <a:r>
              <a:rPr lang="pt-BR" sz="2000" dirty="0" smtClean="0"/>
              <a:t>; e </a:t>
            </a:r>
            <a:r>
              <a:rPr lang="pt-BR" sz="2000" dirty="0" err="1" smtClean="0"/>
              <a:t>PretAção</a:t>
            </a:r>
            <a:r>
              <a:rPr lang="pt-BR" sz="2000" dirty="0" smtClean="0"/>
              <a:t>;</a:t>
            </a:r>
            <a:endParaRPr lang="pt-BR" sz="2200" dirty="0" smtClean="0">
              <a:latin typeface="Georgia" pitchFamily="18" charset="0"/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200" dirty="0" smtClean="0">
                <a:latin typeface="Georgia" pitchFamily="18" charset="0"/>
              </a:rPr>
              <a:t>Combater o machismo; 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200" dirty="0" smtClean="0">
                <a:latin typeface="Georgia" pitchFamily="18" charset="0"/>
              </a:rPr>
              <a:t>Abordagem interseccional: considera, além do gênero,  outros </a:t>
            </a:r>
            <a:r>
              <a:rPr lang="pt-BR" sz="2200" dirty="0" smtClean="0">
                <a:latin typeface="Georgia" pitchFamily="18" charset="0"/>
              </a:rPr>
              <a:t>recortes da </a:t>
            </a:r>
            <a:r>
              <a:rPr lang="pt-BR" sz="2200" smtClean="0">
                <a:latin typeface="Georgia" pitchFamily="18" charset="0"/>
              </a:rPr>
              <a:t>mesma violência, </a:t>
            </a:r>
            <a:r>
              <a:rPr lang="pt-BR" sz="2200" dirty="0" smtClean="0">
                <a:latin typeface="Georgia" pitchFamily="18" charset="0"/>
              </a:rPr>
              <a:t>provenientes de opressões cruzadas, como classe e raça;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sz="2200" dirty="0" smtClean="0">
                <a:latin typeface="Georgia" pitchFamily="18" charset="0"/>
              </a:rPr>
              <a:t>Meios:</a:t>
            </a:r>
            <a:r>
              <a:rPr lang="pt-BR" sz="2200" b="1" dirty="0" smtClean="0">
                <a:latin typeface="Georgia" pitchFamily="18" charset="0"/>
              </a:rPr>
              <a:t> </a:t>
            </a:r>
            <a:r>
              <a:rPr lang="pt-BR" sz="2200" dirty="0" smtClean="0">
                <a:latin typeface="Georgia" pitchFamily="18" charset="0"/>
              </a:rPr>
              <a:t>portal, redes sociais (1 vídeo).</a:t>
            </a:r>
          </a:p>
        </p:txBody>
      </p:sp>
      <p:pic>
        <p:nvPicPr>
          <p:cNvPr id="5" name="image28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27" y="-414640"/>
            <a:ext cx="9167927" cy="2222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97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8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206" y="-351412"/>
            <a:ext cx="8565931" cy="230633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78069" y="1450428"/>
            <a:ext cx="444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Georgia" pitchFamily="18" charset="0"/>
                <a:hlinkClick r:id="rId3"/>
              </a:rPr>
              <a:t>vídeo 1</a:t>
            </a:r>
            <a:endParaRPr lang="pt-BR" dirty="0">
              <a:latin typeface="Georgia" pitchFamily="18" charset="0"/>
            </a:endParaRPr>
          </a:p>
        </p:txBody>
      </p:sp>
      <p:pic>
        <p:nvPicPr>
          <p:cNvPr id="9" name="Imagem 8" descr="dia da mulher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944" y="1876542"/>
            <a:ext cx="8148205" cy="484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97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7654" y="1345325"/>
            <a:ext cx="8828691" cy="4792716"/>
          </a:xfrm>
          <a:prstGeom prst="roundRect">
            <a:avLst/>
          </a:prstGeom>
          <a:ln>
            <a:solidFill>
              <a:srgbClr val="BB3337"/>
            </a:solidFill>
            <a:prstDash val="dash"/>
          </a:ln>
        </p:spPr>
        <p:txBody>
          <a:bodyPr anchor="ctr">
            <a:normAutofit fontScale="925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b="1" dirty="0" smtClean="0">
                <a:latin typeface="Georgia" pitchFamily="18" charset="0"/>
              </a:rPr>
              <a:t>Campanha “Relações Interpessoais e Assédio” – agosto/2017</a:t>
            </a:r>
            <a:endParaRPr lang="pt-BR" dirty="0" smtClean="0">
              <a:latin typeface="Georgia" pitchFamily="18" charset="0"/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dirty="0" smtClean="0">
                <a:latin typeface="Georgia" pitchFamily="18" charset="0"/>
              </a:rPr>
              <a:t>Pró-reitorias de Gestão de Pessoas e de Assistência Estudantil, Ouvidorias Geral e Especializada em Ações Afirmativas e Diretorias de Ações Afirmativas e de Imagem Institucional; 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dirty="0" smtClean="0">
                <a:latin typeface="Georgia" pitchFamily="18" charset="0"/>
              </a:rPr>
              <a:t>Combate às situações de assédio na Universidade; 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dirty="0" smtClean="0">
                <a:latin typeface="Georgia" pitchFamily="18" charset="0"/>
              </a:rPr>
              <a:t>Meios:</a:t>
            </a:r>
            <a:r>
              <a:rPr lang="pt-BR" b="1" dirty="0" smtClean="0">
                <a:latin typeface="Georgia" pitchFamily="18" charset="0"/>
              </a:rPr>
              <a:t> </a:t>
            </a:r>
            <a:r>
              <a:rPr lang="pt-BR" dirty="0" smtClean="0">
                <a:latin typeface="Georgia" pitchFamily="18" charset="0"/>
              </a:rPr>
              <a:t>portal, redes sociais (1 vídeo), banners.</a:t>
            </a:r>
          </a:p>
        </p:txBody>
      </p:sp>
      <p:pic>
        <p:nvPicPr>
          <p:cNvPr id="5" name="image28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27" y="-414640"/>
            <a:ext cx="9167927" cy="2222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97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8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206" y="-351412"/>
            <a:ext cx="8565931" cy="2306335"/>
          </a:xfrm>
          <a:prstGeom prst="rect">
            <a:avLst/>
          </a:prstGeom>
          <a:noFill/>
        </p:spPr>
      </p:pic>
      <p:pic>
        <p:nvPicPr>
          <p:cNvPr id="6" name="Imagem 5" descr="assedio campanha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966" y="1975892"/>
            <a:ext cx="8187559" cy="457586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78069" y="1450428"/>
            <a:ext cx="444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Georgia" pitchFamily="18" charset="0"/>
                <a:hlinkClick r:id="rId3"/>
              </a:rPr>
              <a:t>vídeo 1</a:t>
            </a:r>
            <a:endParaRPr lang="pt-BR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7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7654" y="1345325"/>
            <a:ext cx="8828691" cy="4792716"/>
          </a:xfrm>
          <a:prstGeom prst="roundRect">
            <a:avLst/>
          </a:prstGeom>
          <a:ln>
            <a:solidFill>
              <a:srgbClr val="BB3337"/>
            </a:solidFill>
            <a:prstDash val="dash"/>
          </a:ln>
        </p:spPr>
        <p:txBody>
          <a:bodyPr anchor="ctr"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b="1" dirty="0" smtClean="0">
                <a:latin typeface="Georgia" pitchFamily="18" charset="0"/>
              </a:rPr>
              <a:t>Campanha “Não é normal” – novembro/2017</a:t>
            </a:r>
            <a:endParaRPr lang="pt-BR" dirty="0" smtClean="0">
              <a:latin typeface="Georgia" pitchFamily="18" charset="0"/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dirty="0" smtClean="0">
                <a:latin typeface="Georgia" pitchFamily="18" charset="0"/>
              </a:rPr>
              <a:t>Dia da Consciência Negra (20 de novembro); 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dirty="0" smtClean="0">
                <a:latin typeface="Georgia" pitchFamily="18" charset="0"/>
              </a:rPr>
              <a:t>Diretorias de Imagem Institucional e Ações Afirmativas;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dirty="0" smtClean="0">
                <a:latin typeface="Georgia" pitchFamily="18" charset="0"/>
              </a:rPr>
              <a:t>Combate ao racismo: reflexão acerca do número de estudantes negros na Universidade; 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dirty="0" smtClean="0">
                <a:latin typeface="Georgia" pitchFamily="18" charset="0"/>
              </a:rPr>
              <a:t>Meios:</a:t>
            </a:r>
            <a:r>
              <a:rPr lang="pt-BR" b="1" dirty="0" smtClean="0">
                <a:latin typeface="Georgia" pitchFamily="18" charset="0"/>
              </a:rPr>
              <a:t> </a:t>
            </a:r>
            <a:r>
              <a:rPr lang="pt-BR" dirty="0" smtClean="0">
                <a:latin typeface="Georgia" pitchFamily="18" charset="0"/>
              </a:rPr>
              <a:t>portal, redes sociais, banners, ciclo de debates.</a:t>
            </a:r>
          </a:p>
        </p:txBody>
      </p:sp>
      <p:pic>
        <p:nvPicPr>
          <p:cNvPr id="5" name="image28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27" y="-414640"/>
            <a:ext cx="9167927" cy="2222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97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8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27" y="-414640"/>
            <a:ext cx="9167927" cy="2243440"/>
          </a:xfrm>
          <a:prstGeom prst="rect">
            <a:avLst/>
          </a:prstGeom>
          <a:noFill/>
        </p:spPr>
      </p:pic>
      <p:pic>
        <p:nvPicPr>
          <p:cNvPr id="7" name="Imagem 6" descr="slider_consciencia-negra_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354" y="1711313"/>
            <a:ext cx="8346147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97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7654" y="1345325"/>
            <a:ext cx="8828691" cy="4792716"/>
          </a:xfrm>
          <a:prstGeom prst="roundRect">
            <a:avLst/>
          </a:prstGeom>
          <a:ln>
            <a:solidFill>
              <a:srgbClr val="BB3337"/>
            </a:solidFill>
            <a:prstDash val="dash"/>
          </a:ln>
        </p:spPr>
        <p:txBody>
          <a:bodyPr anchor="ctr">
            <a:normAutofit lnSpcReduction="1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200" b="1" dirty="0" smtClean="0">
                <a:latin typeface="Georgia" pitchFamily="18" charset="0"/>
              </a:rPr>
              <a:t>Campanha “UFJF contra a </a:t>
            </a:r>
            <a:r>
              <a:rPr lang="pt-BR" sz="2200" b="1" dirty="0" err="1" smtClean="0">
                <a:latin typeface="Georgia" pitchFamily="18" charset="0"/>
              </a:rPr>
              <a:t>LGBTTIfobia</a:t>
            </a:r>
            <a:r>
              <a:rPr lang="pt-BR" sz="2200" b="1" dirty="0" smtClean="0">
                <a:latin typeface="Georgia" pitchFamily="18" charset="0"/>
              </a:rPr>
              <a:t>” – maio/2018</a:t>
            </a:r>
            <a:endParaRPr lang="pt-BR" sz="2200" dirty="0" smtClean="0">
              <a:latin typeface="Georgia" pitchFamily="18" charset="0"/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dirty="0" smtClean="0">
                <a:latin typeface="Georgia" pitchFamily="18" charset="0"/>
              </a:rPr>
              <a:t>Dia Internacional de Combate à </a:t>
            </a:r>
            <a:r>
              <a:rPr lang="pt-BR" dirty="0" err="1" smtClean="0">
                <a:latin typeface="Georgia" pitchFamily="18" charset="0"/>
              </a:rPr>
              <a:t>LGBTTIfobia</a:t>
            </a:r>
            <a:r>
              <a:rPr lang="pt-BR" dirty="0" smtClean="0">
                <a:latin typeface="Georgia" pitchFamily="18" charset="0"/>
              </a:rPr>
              <a:t>  (17 de maio); 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dirty="0" smtClean="0">
                <a:latin typeface="Georgia" pitchFamily="18" charset="0"/>
              </a:rPr>
              <a:t>Diretorias de Imagem Institucional e Ações Afirmativas;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dirty="0" smtClean="0">
                <a:latin typeface="Georgia" pitchFamily="18" charset="0"/>
              </a:rPr>
              <a:t>Combater o preconceito contra lésbicas, gays, bissexuais, travestis, transexuais e intersexos; </a:t>
            </a:r>
          </a:p>
          <a:p>
            <a:pPr algn="l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t-BR" dirty="0" smtClean="0">
                <a:latin typeface="Georgia" pitchFamily="18" charset="0"/>
              </a:rPr>
              <a:t>Meios:</a:t>
            </a:r>
            <a:r>
              <a:rPr lang="pt-BR" b="1" dirty="0" smtClean="0">
                <a:latin typeface="Georgia" pitchFamily="18" charset="0"/>
              </a:rPr>
              <a:t> </a:t>
            </a:r>
            <a:r>
              <a:rPr lang="pt-BR" dirty="0" smtClean="0">
                <a:latin typeface="Georgia" pitchFamily="18" charset="0"/>
              </a:rPr>
              <a:t>portal, redes sociais (7 vídeos) , banners.</a:t>
            </a:r>
          </a:p>
        </p:txBody>
      </p:sp>
      <p:pic>
        <p:nvPicPr>
          <p:cNvPr id="5" name="image28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27" y="-414640"/>
            <a:ext cx="9167927" cy="2222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97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361</Words>
  <Application>Microsoft Office PowerPoint</Application>
  <PresentationFormat>Apresentação na tela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HP</dc:creator>
  <cp:lastModifiedBy>usuário</cp:lastModifiedBy>
  <cp:revision>67</cp:revision>
  <dcterms:created xsi:type="dcterms:W3CDTF">2018-01-29T17:45:32Z</dcterms:created>
  <dcterms:modified xsi:type="dcterms:W3CDTF">2018-07-06T15:44:15Z</dcterms:modified>
</cp:coreProperties>
</file>